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9" Type="http://schemas.openxmlformats.org/officeDocument/2006/relationships/font" Target="fonts/HelveticaNeue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Arch Song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Nancy Owen Starr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Trad. English Melody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209600"/>
            <a:ext cx="8115000" cy="27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Beneath our arms we shelter you.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 warm our hearts as you pass through.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May our love guide you as you go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 help you learn and help you grow.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